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1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5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8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8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1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2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4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6185-9EAA-4B01-B739-90B816B5A222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AF08-CD06-43EE-B984-F792C248A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4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17" y="1196742"/>
            <a:ext cx="5455060" cy="411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7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Natia Vashadze</dc:creator>
  <cp:lastModifiedBy>Natia Vashadze</cp:lastModifiedBy>
  <cp:revision>1</cp:revision>
  <dcterms:created xsi:type="dcterms:W3CDTF">2018-04-05T06:06:39Z</dcterms:created>
  <dcterms:modified xsi:type="dcterms:W3CDTF">2018-04-05T06:06:51Z</dcterms:modified>
</cp:coreProperties>
</file>